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837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43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22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7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2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5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80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5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09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7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1B4A-D64F-497E-99B0-E1F5A0EDCCE9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D06C-1CDB-476C-8645-60C7BD6414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29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80662" y="1020417"/>
            <a:ext cx="333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KAUST </a:t>
            </a:r>
            <a:r>
              <a:rPr lang="fr-FR" sz="3200" b="1" dirty="0" err="1">
                <a:solidFill>
                  <a:srgbClr val="FF0000"/>
                </a:solidFill>
              </a:rPr>
              <a:t>Internship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99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12153" r="11986" b="11745"/>
          <a:stretch/>
        </p:blipFill>
        <p:spPr>
          <a:xfrm>
            <a:off x="3299791" y="1756871"/>
            <a:ext cx="5327374" cy="3363856"/>
          </a:xfrm>
          <a:ln>
            <a:solidFill>
              <a:srgbClr val="FF0000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12035" y="865207"/>
            <a:ext cx="433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Centre de recherche :</a:t>
            </a:r>
          </a:p>
          <a:p>
            <a:r>
              <a:rPr lang="fr-FR" sz="2400" dirty="0"/>
              <a:t> KAUST </a:t>
            </a:r>
            <a:r>
              <a:rPr lang="fr-FR" sz="2400" dirty="0" err="1"/>
              <a:t>Catalysis</a:t>
            </a:r>
            <a:r>
              <a:rPr lang="fr-FR" sz="2400" dirty="0"/>
              <a:t> Center (</a:t>
            </a:r>
            <a:r>
              <a:rPr lang="fr-FR" sz="2400" b="1" dirty="0"/>
              <a:t>KCC</a:t>
            </a:r>
            <a:r>
              <a:rPr lang="fr-FR" sz="2400" dirty="0"/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2035" y="5120727"/>
            <a:ext cx="502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Domaines d’activité :</a:t>
            </a:r>
          </a:p>
          <a:p>
            <a:r>
              <a:rPr lang="fr-FR" sz="2400" dirty="0" err="1"/>
              <a:t>Photocatalyse</a:t>
            </a:r>
            <a:r>
              <a:rPr lang="fr-FR" sz="2400" dirty="0"/>
              <a:t> et </a:t>
            </a:r>
            <a:r>
              <a:rPr lang="fr-FR" sz="2400" dirty="0" err="1"/>
              <a:t>électrocatalyse</a:t>
            </a:r>
            <a:r>
              <a:rPr lang="fr-FR" sz="2400" dirty="0"/>
              <a:t> appliqué aux énergies nouvelles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57102" y="865207"/>
            <a:ext cx="463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Laboratoire : </a:t>
            </a:r>
            <a:r>
              <a:rPr lang="fr-FR" sz="2400" dirty="0" err="1"/>
              <a:t>Photocatalysis</a:t>
            </a:r>
            <a:r>
              <a:rPr lang="fr-FR" sz="2400" dirty="0"/>
              <a:t> </a:t>
            </a:r>
            <a:r>
              <a:rPr lang="fr-FR" sz="2400" dirty="0" err="1"/>
              <a:t>Lab</a:t>
            </a:r>
            <a:r>
              <a:rPr lang="fr-FR" sz="2400" dirty="0"/>
              <a:t> (</a:t>
            </a:r>
            <a:r>
              <a:rPr lang="fr-FR" sz="2400" b="1" dirty="0"/>
              <a:t>Prof. </a:t>
            </a:r>
            <a:r>
              <a:rPr lang="fr-FR" sz="2400" b="1" dirty="0" err="1"/>
              <a:t>Kazuhiro</a:t>
            </a:r>
            <a:r>
              <a:rPr lang="fr-FR" sz="2400" b="1" dirty="0"/>
              <a:t> </a:t>
            </a:r>
            <a:r>
              <a:rPr lang="fr-FR" sz="2400" b="1" dirty="0" err="1"/>
              <a:t>Takanabe</a:t>
            </a:r>
            <a:r>
              <a:rPr lang="fr-FR" sz="2400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57102" y="5190830"/>
            <a:ext cx="4485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Sujet de stage :</a:t>
            </a:r>
          </a:p>
          <a:p>
            <a:r>
              <a:rPr lang="fr-FR" sz="2400" dirty="0"/>
              <a:t> </a:t>
            </a:r>
            <a:r>
              <a:rPr lang="fr-FR" sz="2400" i="1" dirty="0" err="1"/>
              <a:t>Catalysis</a:t>
            </a:r>
            <a:r>
              <a:rPr lang="fr-FR" sz="2400" i="1" dirty="0"/>
              <a:t> for </a:t>
            </a:r>
            <a:r>
              <a:rPr lang="fr-FR" sz="2400" i="1" dirty="0" err="1"/>
              <a:t>energy</a:t>
            </a:r>
            <a:r>
              <a:rPr lang="fr-FR" sz="2400" i="1" dirty="0"/>
              <a:t> conversion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4508720" y="209440"/>
            <a:ext cx="290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Alexis Paillier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04592" y="6488668"/>
            <a:ext cx="463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Contact : </a:t>
            </a:r>
            <a:r>
              <a:rPr lang="fr-FR" dirty="0">
                <a:solidFill>
                  <a:srgbClr val="FF0000"/>
                </a:solidFill>
              </a:rPr>
              <a:t>alexis.paillier@etu.chimie-paristech.fr</a:t>
            </a:r>
          </a:p>
        </p:txBody>
      </p:sp>
    </p:spTree>
    <p:extLst>
      <p:ext uri="{BB962C8B-B14F-4D97-AF65-F5344CB8AC3E}">
        <p14:creationId xmlns:p14="http://schemas.microsoft.com/office/powerpoint/2010/main" val="156493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2035" y="723538"/>
            <a:ext cx="478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Centre de recherche :</a:t>
            </a:r>
          </a:p>
          <a:p>
            <a:r>
              <a:rPr lang="en-US" sz="2400" dirty="0"/>
              <a:t>Advanced Membranes and Porous Materials Research Center (AMPMC)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2035" y="4932530"/>
            <a:ext cx="65730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Domaines d’activité :</a:t>
            </a:r>
            <a:br>
              <a:rPr lang="fr-FR" sz="2400" dirty="0"/>
            </a:br>
            <a:r>
              <a:rPr lang="fr-FR" sz="2400" dirty="0"/>
              <a:t>Synthèse de nanoparticules (</a:t>
            </a:r>
            <a:r>
              <a:rPr lang="fr-FR" sz="2400" dirty="0" err="1"/>
              <a:t>MOFs</a:t>
            </a:r>
            <a:r>
              <a:rPr lang="fr-FR" sz="2400" dirty="0"/>
              <a:t>, </a:t>
            </a:r>
            <a:r>
              <a:rPr lang="fr-FR" sz="2400" dirty="0" err="1"/>
              <a:t>PMOs</a:t>
            </a:r>
            <a:r>
              <a:rPr lang="fr-FR" sz="2400" dirty="0"/>
              <a:t>, </a:t>
            </a:r>
            <a:r>
              <a:rPr lang="fr-FR" sz="2400" dirty="0" err="1"/>
              <a:t>ZIFs</a:t>
            </a:r>
            <a:r>
              <a:rPr lang="fr-FR" sz="2400" dirty="0"/>
              <a:t>), de </a:t>
            </a:r>
            <a:r>
              <a:rPr lang="fr-FR" sz="2400" dirty="0" err="1"/>
              <a:t>supramolécules</a:t>
            </a:r>
            <a:r>
              <a:rPr lang="fr-FR" sz="2400" dirty="0"/>
              <a:t>, biologie, …</a:t>
            </a:r>
            <a:br>
              <a:rPr lang="fr-FR" sz="2400" dirty="0"/>
            </a:br>
            <a:r>
              <a:rPr lang="fr-FR" sz="2400" dirty="0"/>
              <a:t>Applications biomédicales, séparation des gaz, 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82586" y="723538"/>
            <a:ext cx="4634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Laboratoire : </a:t>
            </a:r>
            <a:r>
              <a:rPr lang="en-US" sz="2400" dirty="0"/>
              <a:t>Smart Hybrid Materials Lab (SHMs)</a:t>
            </a:r>
            <a:br>
              <a:rPr lang="en-US" sz="2400" dirty="0"/>
            </a:br>
            <a:r>
              <a:rPr lang="fr-FR" sz="2400" dirty="0"/>
              <a:t>(</a:t>
            </a:r>
            <a:r>
              <a:rPr lang="fr-FR" sz="2400" b="1" dirty="0"/>
              <a:t>Prof. </a:t>
            </a:r>
            <a:r>
              <a:rPr lang="fr-FR" sz="2400" b="1" dirty="0" err="1"/>
              <a:t>Niveen</a:t>
            </a:r>
            <a:r>
              <a:rPr lang="fr-FR" sz="2400" b="1" dirty="0"/>
              <a:t> </a:t>
            </a:r>
            <a:r>
              <a:rPr lang="fr-FR" sz="2400" b="1" dirty="0" err="1"/>
              <a:t>Khashab</a:t>
            </a:r>
            <a:r>
              <a:rPr lang="fr-FR" sz="2400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04320" y="4932530"/>
            <a:ext cx="508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Sujet de stage :</a:t>
            </a:r>
          </a:p>
          <a:p>
            <a:r>
              <a:rPr lang="fr-FR" sz="2400" i="1" dirty="0"/>
              <a:t>Design, </a:t>
            </a:r>
            <a:r>
              <a:rPr lang="fr-FR" sz="2400" i="1" dirty="0" err="1"/>
              <a:t>synthesis</a:t>
            </a:r>
            <a:r>
              <a:rPr lang="fr-FR" sz="2400" i="1" dirty="0"/>
              <a:t> and </a:t>
            </a:r>
            <a:r>
              <a:rPr lang="fr-FR" sz="2400" i="1" dirty="0" err="1"/>
              <a:t>characterization</a:t>
            </a:r>
            <a:r>
              <a:rPr lang="fr-FR" sz="2400" i="1" dirty="0"/>
              <a:t> of </a:t>
            </a:r>
            <a:r>
              <a:rPr lang="fr-FR" sz="2400" i="1" dirty="0" err="1"/>
              <a:t>precursors</a:t>
            </a:r>
            <a:r>
              <a:rPr lang="fr-FR" sz="2400" i="1" dirty="0"/>
              <a:t> and </a:t>
            </a:r>
            <a:r>
              <a:rPr lang="fr-FR" sz="2400" i="1" dirty="0" err="1"/>
              <a:t>nanoparticles</a:t>
            </a:r>
            <a:r>
              <a:rPr lang="fr-FR" sz="2400" i="1" dirty="0"/>
              <a:t> for </a:t>
            </a:r>
            <a:r>
              <a:rPr lang="fr-FR" sz="2400" i="1" dirty="0" err="1"/>
              <a:t>biomedical</a:t>
            </a:r>
            <a:r>
              <a:rPr lang="fr-FR" sz="2400" i="1" dirty="0"/>
              <a:t> applications</a:t>
            </a:r>
          </a:p>
        </p:txBody>
      </p:sp>
      <p:sp>
        <p:nvSpPr>
          <p:cNvPr id="9" name="ZoneTexte 8"/>
          <p:cNvSpPr txBox="1"/>
          <p:nvPr/>
        </p:nvSpPr>
        <p:spPr>
          <a:xfrm flipH="1">
            <a:off x="3953892" y="135070"/>
            <a:ext cx="381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solidFill>
                  <a:srgbClr val="FF0000"/>
                </a:solidFill>
              </a:rPr>
              <a:t>Widad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 err="1">
                <a:solidFill>
                  <a:srgbClr val="FF0000"/>
                </a:solidFill>
              </a:rPr>
              <a:t>Belhajjame</a:t>
            </a: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04592" y="6488668"/>
            <a:ext cx="508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Contact : </a:t>
            </a:r>
            <a:r>
              <a:rPr lang="fr-FR" dirty="0">
                <a:solidFill>
                  <a:srgbClr val="FF0000"/>
                </a:solidFill>
              </a:rPr>
              <a:t>widad.belhajjame@etu.chimie-paristech.fr</a:t>
            </a:r>
          </a:p>
        </p:txBody>
      </p:sp>
      <p:pic>
        <p:nvPicPr>
          <p:cNvPr id="11" name="Picture 10" descr="Group photo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31" y="1949625"/>
            <a:ext cx="4929694" cy="292395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37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2035" y="723538"/>
            <a:ext cx="478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Centre de recherche :</a:t>
            </a:r>
          </a:p>
          <a:p>
            <a:r>
              <a:rPr lang="en-US" sz="2400" dirty="0"/>
              <a:t>Centre for Desert Agriculture (CDA)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9636" y="4733239"/>
            <a:ext cx="5828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400" dirty="0"/>
              <a:t>Domaines d’activité :</a:t>
            </a:r>
            <a:br>
              <a:rPr lang="fr-FR" sz="2400" dirty="0"/>
            </a:br>
            <a:r>
              <a:rPr lang="fr-FR" sz="2400" dirty="0"/>
              <a:t>Biologie, Biochimie, Chimie Analytique : Caractérisation d’enzymes, activité biologique de composés biosynthétisés tests de germination..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82586" y="723538"/>
            <a:ext cx="4634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Laboratoire : </a:t>
            </a:r>
            <a:r>
              <a:rPr lang="fr-FR" sz="2400" i="1" dirty="0" err="1"/>
              <a:t>Striga</a:t>
            </a:r>
            <a:r>
              <a:rPr lang="fr-FR" sz="2400" dirty="0"/>
              <a:t> and </a:t>
            </a:r>
            <a:r>
              <a:rPr lang="en-US" sz="2400" dirty="0" err="1"/>
              <a:t>Strigolactones</a:t>
            </a:r>
            <a:r>
              <a:rPr lang="en-US" sz="2400" dirty="0"/>
              <a:t> group</a:t>
            </a:r>
            <a:br>
              <a:rPr lang="en-US" sz="2400" dirty="0"/>
            </a:br>
            <a:r>
              <a:rPr lang="fr-FR" sz="2400" dirty="0"/>
              <a:t>(</a:t>
            </a:r>
            <a:r>
              <a:rPr lang="fr-FR" sz="2400" b="1" dirty="0"/>
              <a:t>Prof. Salim Al-</a:t>
            </a:r>
            <a:r>
              <a:rPr lang="fr-FR" sz="2400" b="1" dirty="0" err="1"/>
              <a:t>Babili</a:t>
            </a:r>
            <a:r>
              <a:rPr lang="fr-FR" sz="2400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198104" y="4873915"/>
            <a:ext cx="5087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2400" dirty="0"/>
              <a:t>Sujet de stage :</a:t>
            </a:r>
          </a:p>
          <a:p>
            <a:r>
              <a:rPr lang="fr-FR" sz="2400" i="1" dirty="0" err="1"/>
              <a:t>Study</a:t>
            </a:r>
            <a:r>
              <a:rPr lang="fr-FR" sz="2400" i="1" dirty="0"/>
              <a:t> on </a:t>
            </a:r>
            <a:r>
              <a:rPr lang="fr-FR" sz="2400" i="1" dirty="0" err="1"/>
              <a:t>carotenoid</a:t>
            </a:r>
            <a:r>
              <a:rPr lang="fr-FR" sz="2400" i="1" dirty="0"/>
              <a:t> </a:t>
            </a:r>
            <a:r>
              <a:rPr lang="fr-FR" sz="2400" i="1" dirty="0" err="1"/>
              <a:t>cleavage</a:t>
            </a:r>
            <a:r>
              <a:rPr lang="fr-FR" sz="2400" i="1" dirty="0"/>
              <a:t> enzymes </a:t>
            </a:r>
            <a:r>
              <a:rPr lang="fr-FR" sz="2400" i="1" dirty="0" err="1"/>
              <a:t>that</a:t>
            </a:r>
            <a:r>
              <a:rPr lang="fr-FR" sz="2400" i="1" dirty="0"/>
              <a:t> </a:t>
            </a:r>
            <a:r>
              <a:rPr lang="fr-FR" sz="2400" i="1" dirty="0" err="1"/>
              <a:t>can</a:t>
            </a:r>
            <a:r>
              <a:rPr lang="fr-FR" sz="2400" i="1" dirty="0"/>
              <a:t> </a:t>
            </a:r>
            <a:r>
              <a:rPr lang="fr-FR" sz="2400" i="1" dirty="0" err="1"/>
              <a:t>convert</a:t>
            </a:r>
            <a:r>
              <a:rPr lang="fr-FR" sz="2400" i="1" dirty="0"/>
              <a:t> </a:t>
            </a:r>
            <a:r>
              <a:rPr lang="fr-FR" sz="2400" i="1" dirty="0" err="1"/>
              <a:t>carotenoids</a:t>
            </a:r>
            <a:r>
              <a:rPr lang="fr-FR" sz="2400" i="1" dirty="0"/>
              <a:t> to </a:t>
            </a:r>
            <a:r>
              <a:rPr lang="fr-FR" sz="2400" i="1" dirty="0" err="1"/>
              <a:t>Strigolactones</a:t>
            </a:r>
            <a:endParaRPr lang="fr-FR" sz="2400" i="1" dirty="0"/>
          </a:p>
        </p:txBody>
      </p:sp>
      <p:sp>
        <p:nvSpPr>
          <p:cNvPr id="9" name="ZoneTexte 8"/>
          <p:cNvSpPr txBox="1"/>
          <p:nvPr/>
        </p:nvSpPr>
        <p:spPr>
          <a:xfrm flipH="1">
            <a:off x="3953892" y="135070"/>
            <a:ext cx="3811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</a:rPr>
              <a:t>Anthony Boisseau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51484" y="6488668"/>
            <a:ext cx="440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>
                <a:solidFill>
                  <a:srgbClr val="FF0000"/>
                </a:solidFill>
              </a:rPr>
              <a:t>Contact :</a:t>
            </a:r>
            <a:r>
              <a:rPr lang="fr-FR" dirty="0">
                <a:solidFill>
                  <a:srgbClr val="FF0000"/>
                </a:solidFill>
              </a:rPr>
              <a:t> anthony.boisseau@agroparistech.fr</a:t>
            </a:r>
          </a:p>
        </p:txBody>
      </p:sp>
      <p:pic>
        <p:nvPicPr>
          <p:cNvPr id="1026" name="Picture 2" descr="Sh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6"/>
          <a:stretch/>
        </p:blipFill>
        <p:spPr bwMode="auto">
          <a:xfrm>
            <a:off x="3734473" y="1963484"/>
            <a:ext cx="4249869" cy="2969046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3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Installations et équipements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Matériels à la pointe de la technologie</a:t>
            </a:r>
          </a:p>
          <a:p>
            <a:endParaRPr lang="fr-FR" dirty="0"/>
          </a:p>
          <a:p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Labs</a:t>
            </a:r>
            <a:endParaRPr lang="fr-FR" dirty="0"/>
          </a:p>
          <a:p>
            <a:endParaRPr lang="fr-FR" dirty="0"/>
          </a:p>
          <a:p>
            <a:r>
              <a:rPr lang="fr-FR" dirty="0"/>
              <a:t>Ateliers mécaniques</a:t>
            </a:r>
          </a:p>
          <a:p>
            <a:endParaRPr lang="fr-FR" dirty="0"/>
          </a:p>
          <a:p>
            <a:r>
              <a:rPr lang="fr-FR" dirty="0" err="1"/>
              <a:t>Warehouse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1" y="2679941"/>
            <a:ext cx="5088835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Loisirs sur le campus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5880652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Centres sportifs (musculation, squash, football, tennis, volleyball, golf, ...)</a:t>
            </a:r>
          </a:p>
          <a:p>
            <a:endParaRPr lang="fr-FR" dirty="0"/>
          </a:p>
          <a:p>
            <a:r>
              <a:rPr lang="fr-FR" dirty="0"/>
              <a:t>Bowling, cinéma, piscines</a:t>
            </a:r>
          </a:p>
          <a:p>
            <a:endParaRPr lang="fr-FR" dirty="0"/>
          </a:p>
          <a:p>
            <a:r>
              <a:rPr lang="fr-FR" dirty="0"/>
              <a:t>Plages, activités nautiques (plongée, planche à voile, kayak, pédalo, sortie en bateau, …)</a:t>
            </a:r>
          </a:p>
          <a:p>
            <a:endParaRPr lang="fr-FR" dirty="0"/>
          </a:p>
          <a:p>
            <a:r>
              <a:rPr lang="fr-FR" dirty="0"/>
              <a:t>Restaurants, cafés et fast-food internationaux</a:t>
            </a:r>
          </a:p>
        </p:txBody>
      </p:sp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9" y="365125"/>
            <a:ext cx="4642338" cy="30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58" y="3593340"/>
            <a:ext cx="4642339" cy="30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4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9353"/>
            <a:ext cx="10515600" cy="1325563"/>
          </a:xfrm>
        </p:spPr>
        <p:txBody>
          <a:bodyPr/>
          <a:lstStyle/>
          <a:p>
            <a:r>
              <a:rPr lang="fr-FR" dirty="0"/>
              <a:t>Loisirs hors campus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860" y="1465893"/>
            <a:ext cx="5284566" cy="5132827"/>
          </a:xfrm>
        </p:spPr>
        <p:txBody>
          <a:bodyPr/>
          <a:lstStyle/>
          <a:p>
            <a:r>
              <a:rPr lang="fr-FR" dirty="0" err="1"/>
              <a:t>Jeddah</a:t>
            </a:r>
            <a:r>
              <a:rPr lang="fr-FR" dirty="0"/>
              <a:t> (centres commerciaux, King Fahd </a:t>
            </a:r>
            <a:r>
              <a:rPr lang="fr-FR" dirty="0" err="1"/>
              <a:t>fountain</a:t>
            </a:r>
            <a:r>
              <a:rPr lang="fr-FR" dirty="0"/>
              <a:t>, aquarium, …)</a:t>
            </a:r>
          </a:p>
          <a:p>
            <a:endParaRPr lang="fr-FR" dirty="0"/>
          </a:p>
          <a:p>
            <a:r>
              <a:rPr lang="fr-FR" dirty="0" err="1"/>
              <a:t>Economic</a:t>
            </a:r>
            <a:r>
              <a:rPr lang="fr-FR" dirty="0"/>
              <a:t> City</a:t>
            </a:r>
          </a:p>
          <a:p>
            <a:endParaRPr lang="fr-FR" dirty="0"/>
          </a:p>
          <a:p>
            <a:r>
              <a:rPr lang="fr-FR" dirty="0"/>
              <a:t>Culture et nourriture locale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5929" y="1526826"/>
            <a:ext cx="3206943" cy="24052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7351" y="3903422"/>
            <a:ext cx="3206942" cy="24052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673" y="3662202"/>
            <a:ext cx="2159389" cy="383291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97623" y="3721839"/>
            <a:ext cx="2159388" cy="383291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7942479" y="1467306"/>
            <a:ext cx="4209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Festivals (</a:t>
            </a:r>
            <a:r>
              <a:rPr lang="fr-FR" dirty="0" err="1"/>
              <a:t>Taïf</a:t>
            </a:r>
            <a:r>
              <a:rPr lang="fr-FR" dirty="0"/>
              <a:t>, Souk </a:t>
            </a:r>
            <a:r>
              <a:rPr lang="fr-FR" dirty="0" err="1"/>
              <a:t>Okaz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Voyages au Moyen-Orient</a:t>
            </a:r>
          </a:p>
        </p:txBody>
      </p:sp>
    </p:spTree>
    <p:extLst>
      <p:ext uri="{BB962C8B-B14F-4D97-AF65-F5344CB8AC3E}">
        <p14:creationId xmlns:p14="http://schemas.microsoft.com/office/powerpoint/2010/main" val="328146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N’hésitez pas à nous contacter !!!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1240" y="972101"/>
            <a:ext cx="2571822" cy="4008995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6853" y="815487"/>
            <a:ext cx="2258590" cy="40089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97464" y="3417698"/>
            <a:ext cx="2319370" cy="40089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49" y="3949278"/>
            <a:ext cx="4032739" cy="26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15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237</Words>
  <Application>Microsoft Office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Installations et équipements</vt:lpstr>
      <vt:lpstr>Loisirs sur le campus</vt:lpstr>
      <vt:lpstr>Loisirs hors campus</vt:lpstr>
      <vt:lpstr>N’hésitez pas à nous contacter 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 Paillier</dc:creator>
  <cp:lastModifiedBy>Alexis Paillier</cp:lastModifiedBy>
  <cp:revision>13</cp:revision>
  <dcterms:created xsi:type="dcterms:W3CDTF">2016-09-26T17:20:09Z</dcterms:created>
  <dcterms:modified xsi:type="dcterms:W3CDTF">2016-09-30T07:47:27Z</dcterms:modified>
</cp:coreProperties>
</file>