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77" r:id="rId2"/>
  </p:sldIdLst>
  <p:sldSz cx="6858000" cy="9906000" type="A4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6">
          <p15:clr>
            <a:srgbClr val="A4A3A4"/>
          </p15:clr>
        </p15:guide>
        <p15:guide id="2" pos="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747"/>
    <a:srgbClr val="7F7F7F"/>
    <a:srgbClr val="009999"/>
    <a:srgbClr val="008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09" autoAdjust="0"/>
    <p:restoredTop sz="94660"/>
  </p:normalViewPr>
  <p:slideViewPr>
    <p:cSldViewPr>
      <p:cViewPr varScale="1">
        <p:scale>
          <a:sx n="79" d="100"/>
          <a:sy n="79" d="100"/>
        </p:scale>
        <p:origin x="3456" y="114"/>
      </p:cViewPr>
      <p:guideLst>
        <p:guide orient="horz" pos="716"/>
        <p:guide pos="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144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EC27F-E34B-44B3-B380-E238F7A9B2CC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D24B-81AF-4E79-AFF2-0C0043D6251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07380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55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644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1581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JUDSKI RESUR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63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CEN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8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BORATORI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8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8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G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25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LADI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8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AJA I ANALIT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81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ENI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9006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ENI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78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ENI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78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CENI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789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ZAC KAMI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" y="0"/>
            <a:ext cx="6857999" cy="990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2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MEHANIC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42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ministrator u proizvodn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79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56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hnolog_za_mehaniku_i_odrzava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6857997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0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292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282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428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0547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939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8394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67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E4315-3BA6-4241-817F-5F52AA259FB8}" type="datetimeFigureOut">
              <a:rPr lang="hr-HR" smtClean="0"/>
              <a:t>12.5.2023.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1E26-A527-418E-BFBF-28C9F7B455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971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84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5" r:id="rId25"/>
    <p:sldLayoutId id="2147483686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jamnicaplus.talentlyft.com/o/A7t/apply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9479763"/>
            <a:ext cx="6858000" cy="426237"/>
          </a:xfrm>
          <a:prstGeom prst="rect">
            <a:avLst/>
          </a:prstGeom>
          <a:solidFill>
            <a:schemeClr val="bg1">
              <a:lumMod val="75000"/>
              <a:alpha val="4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Rectangle 1"/>
          <p:cNvSpPr/>
          <p:nvPr/>
        </p:nvSpPr>
        <p:spPr>
          <a:xfrm>
            <a:off x="44624" y="1978170"/>
            <a:ext cx="3464383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vi-VN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Ponosni smo nositelj </a:t>
            </a: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dugogodišnje </a:t>
            </a:r>
            <a:r>
              <a:rPr lang="vi-VN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tradicije i moderan prvak </a:t>
            </a: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</a:t>
            </a:r>
            <a:r>
              <a:rPr lang="vi-VN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 proizvodnji mineralnih voda i sokova te djelujemo unutar </a:t>
            </a: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vi-VN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Grupe pića u Hrvatskoj, BiH, Srbiji, Mađarskoj i Sloveniji. </a:t>
            </a:r>
          </a:p>
        </p:txBody>
      </p:sp>
      <p:sp>
        <p:nvSpPr>
          <p:cNvPr id="3" name="Rectangle 2"/>
          <p:cNvSpPr/>
          <p:nvPr/>
        </p:nvSpPr>
        <p:spPr>
          <a:xfrm>
            <a:off x="97169" y="1242026"/>
            <a:ext cx="208823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Tražiš studentski posao koji može postati karijera? 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03809" y="3477460"/>
            <a:ext cx="417056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Student u Sektoru logistike</a:t>
            </a:r>
          </a:p>
          <a:p>
            <a:pPr algn="ctr"/>
            <a:r>
              <a:rPr lang="hr-HR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(ž/m)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1356767" y="4127389"/>
            <a:ext cx="43044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356767" y="3469960"/>
            <a:ext cx="43044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479280" y="4211370"/>
            <a:ext cx="2019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ZAGREB</a:t>
            </a:r>
          </a:p>
        </p:txBody>
      </p:sp>
      <p:sp>
        <p:nvSpPr>
          <p:cNvPr id="4" name="Rectangle 3"/>
          <p:cNvSpPr/>
          <p:nvPr/>
        </p:nvSpPr>
        <p:spPr>
          <a:xfrm>
            <a:off x="136513" y="4480773"/>
            <a:ext cx="6688949" cy="1873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hr-HR" sz="1000" b="1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ŠTO ĆEŠ RADITI?</a:t>
            </a:r>
            <a:endParaRPr lang="hr-HR" sz="1000" dirty="0">
              <a:solidFill>
                <a:schemeClr val="bg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</a:endParaRP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pomagati u analizi proteklih prodajnih aktivnosti i njihovom usklađivanju s prodajnim planovima</a:t>
            </a: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sudjelovati u analiziranju stanja zaliha prodajnih centara te planiranju potrebne količine gotovih proizvoda</a:t>
            </a: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sudjelovati u izradi planova potreba za proizvodnju, održavanju optimalne razine zaliha i popunjenosti skladišta</a:t>
            </a: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pomagati u korekciji izračuna povlačenja artikala u skladu s planom te u izradi dokumentacije distribucije robe</a:t>
            </a: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dnevno komunicirati s otpremom radi koordinacije prijevoza i otpreme te optimalno raspoređivati prijevozne resurse </a:t>
            </a: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pl-PL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svakodnevno pratiti i optimizirati proces utovara i istovara robe na skladištima</a:t>
            </a:r>
          </a:p>
          <a:p>
            <a:pPr marL="180975" lvl="0" indent="-180975">
              <a:lnSpc>
                <a:spcPct val="115000"/>
              </a:lnSpc>
              <a:spcAft>
                <a:spcPts val="300"/>
              </a:spcAft>
              <a:buFont typeface="Wingdings"/>
              <a:buChar char=""/>
            </a:pPr>
            <a:r>
              <a:rPr lang="pl-PL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izrađivati i unositi fakture za obavljene logsitičke usluge te unositi podatke o prijevoznicima u sustav</a:t>
            </a:r>
          </a:p>
          <a:p>
            <a:pPr lvl="0">
              <a:lnSpc>
                <a:spcPct val="115000"/>
              </a:lnSpc>
              <a:spcAft>
                <a:spcPts val="300"/>
              </a:spcAft>
            </a:pPr>
            <a:endParaRPr lang="la-Latn" sz="950" dirty="0">
              <a:solidFill>
                <a:schemeClr val="bg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230" y="6299533"/>
            <a:ext cx="2747332" cy="3089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hr-HR" sz="1000" b="1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ŠTO OD TEBE OČEKUJEMO?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da imaš vremena raditi </a:t>
            </a:r>
            <a:r>
              <a:rPr lang="hr-HR" sz="950" b="1" u="sng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puno radno vrijeme od ponedjeljka do petka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da imaš motivacije za daljnji razvoj u nekom području iz domene Logistike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pozitivan stav i ustrajnost u ispunjavanju ciljeva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proaktivnost u rješavanju problema i pronalaženju najboljeg načina rada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želja za učenjem i upoznavanjem poslovnih procesa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spremnost na suradnju s različitim sudionicima procesa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vi-VN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poznavanje </a:t>
            </a: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MS O</a:t>
            </a:r>
            <a:r>
              <a:rPr lang="vi-VN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ffice alata </a:t>
            </a: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(naglasak na Excel, poželjno i SAP program)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vozačku dozvolu B kategorije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znanje engleskog jezika</a:t>
            </a:r>
          </a:p>
        </p:txBody>
      </p:sp>
      <p:sp>
        <p:nvSpPr>
          <p:cNvPr id="6" name="Rectangle 5"/>
          <p:cNvSpPr/>
          <p:nvPr/>
        </p:nvSpPr>
        <p:spPr>
          <a:xfrm>
            <a:off x="2871900" y="6299533"/>
            <a:ext cx="3915831" cy="318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hr-HR" sz="1000" b="1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ZAŠTO ODABRATI NAS?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jer ćeš imati priliku učiti od logističkih stručnjaka i upoznati ovu i ostale funkcije unutar kompanije</a:t>
            </a:r>
            <a:endParaRPr lang="hr-HR" sz="950" b="1" u="sng" dirty="0">
              <a:solidFill>
                <a:schemeClr val="bg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</a:endParaRP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vodeći smo proizvođač i distributer mineralnih voda i bezalkoholnih napitaka na tržištu regije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svi naši novi zaposlenici sudjeluju u strukturiranom programu uvođenja u posao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pratimo radni učinak naših zaposlenika i pružamo im podršku u daljnjem razvoju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potičemo svakodnevno učenje naših zaposlenika kroz razne razvojne aktivnosti te interne i eksterne edukacije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ako nastaviš raditi kod nas i nakon studija, imat ćeš pravo na mnogobrojne novčane pogodnosti, od božićnice, uskrsnice, darova za djecu do regresa; redovite sistematske preglede i dodatno zdravstveno osiguranje te široku ponudu rekreacijskih aktivnosti kroz korištenje kartice Multisport</a:t>
            </a:r>
          </a:p>
          <a:p>
            <a:pPr marL="171450" indent="-171450">
              <a:lnSpc>
                <a:spcPct val="115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hr-HR" sz="95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Satnica iznosi 5 Eura</a:t>
            </a:r>
          </a:p>
        </p:txBody>
      </p:sp>
      <p:sp>
        <p:nvSpPr>
          <p:cNvPr id="7" name="Rectangle 6"/>
          <p:cNvSpPr/>
          <p:nvPr/>
        </p:nvSpPr>
        <p:spPr>
          <a:xfrm>
            <a:off x="555641" y="9504480"/>
            <a:ext cx="5616624" cy="401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hr-HR" sz="900" b="1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Želiš pridonijeti našim izvrsnim rezultatima? Prijavi se </a:t>
            </a:r>
            <a:r>
              <a:rPr lang="hr-HR" sz="900" u="sng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najkasnije do  18.05.2023. </a:t>
            </a:r>
            <a:r>
              <a:rPr lang="hr-HR" sz="90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putem linka: </a:t>
            </a:r>
            <a:r>
              <a:rPr lang="hr-HR" sz="90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hlinkClick r:id="rId2"/>
              </a:rPr>
              <a:t>https://jamnicaplus.talentlyft.com/o/A7t/apply</a:t>
            </a:r>
            <a:r>
              <a:rPr lang="hr-HR" sz="90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767" y="224716"/>
            <a:ext cx="922055" cy="6389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624" y="2482226"/>
            <a:ext cx="58326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vi-VN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Gradimo snažne brendove, kao i snažne zaposlenike, i zato naš uspjeh dolazi upravo od naših ljudi. Držimo se zajedno i jedni drugima vjerujemo. Otvoreni smo, iskreni i direktni. Težimo izvrsnosti, nikada ne prihvaćamo osrednjost. Izazivamo </a:t>
            </a:r>
            <a:r>
              <a:rPr lang="vi-VN" sz="950" i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status quo </a:t>
            </a:r>
            <a:r>
              <a:rPr lang="vi-VN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 volimo promjene, ali i učimo iz neuspjeha. Na svaku situaciju gledamo kao na priliku za osobni rast.</a:t>
            </a:r>
            <a:r>
              <a:rPr lang="hr-HR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vi-VN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 tako nastaju naši vrhunski proizvodi, a mi nastavljamo biti dokazano najbolji u regiji.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624" y="3130298"/>
            <a:ext cx="5544616" cy="238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vi-VN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Okusi</a:t>
            </a:r>
            <a:r>
              <a:rPr lang="hr-HR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vi-VN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kako je biti dio našeg tima i uključi se u proces odabira za radno mjesto</a:t>
            </a:r>
            <a:r>
              <a:rPr lang="hr-HR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  <a:endParaRPr lang="vi-VN" sz="950" dirty="0">
              <a:solidFill>
                <a:prstClr val="white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232" y="1608013"/>
            <a:ext cx="244827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hr-HR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Odlično jer tražimo </a:t>
            </a:r>
            <a:r>
              <a:rPr lang="hr-HR" sz="95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dva studenta u Sektoru logistike u Jamnici plus </a:t>
            </a:r>
            <a:r>
              <a:rPr lang="hr-HR" sz="95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 želimo te upoznati!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" y="-59054"/>
            <a:ext cx="1108558" cy="1108558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291621" y="422979"/>
            <a:ext cx="0" cy="425565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366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8841</TotalTime>
  <Words>489</Words>
  <Application>Microsoft Office PowerPoint</Application>
  <PresentationFormat>A4 Paper (210x297 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>Jamnica d.d.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Mateja Špehar</dc:creator>
  <cp:lastModifiedBy>Ana Cincar</cp:lastModifiedBy>
  <cp:revision>153</cp:revision>
  <dcterms:created xsi:type="dcterms:W3CDTF">2019-01-02T09:21:17Z</dcterms:created>
  <dcterms:modified xsi:type="dcterms:W3CDTF">2023-05-12T10:52:25Z</dcterms:modified>
</cp:coreProperties>
</file>